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6858000" cy="9144000"/>
  <p:embeddedFontLst>
    <p:embeddedFont>
      <p:font typeface="Alef" panose="00000500000000000000" pitchFamily="2" charset="-79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אפרת חבה" initials="אח" lastIdx="1" clrIdx="0">
    <p:extLst>
      <p:ext uri="{19B8F6BF-5375-455C-9EA6-DF929625EA0E}">
        <p15:presenceInfo xmlns:p15="http://schemas.microsoft.com/office/powerpoint/2012/main" userId="אפרת חבה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4372273" y="-222610"/>
            <a:ext cx="2399186" cy="3435681"/>
            <a:chOff x="0" y="0"/>
            <a:chExt cx="3198915" cy="4580908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7"/>
          <p:cNvGrpSpPr/>
          <p:nvPr/>
        </p:nvGrpSpPr>
        <p:grpSpPr>
          <a:xfrm rot="5400000">
            <a:off x="4372273" y="2344759"/>
            <a:ext cx="2399186" cy="3435681"/>
            <a:chOff x="0" y="0"/>
            <a:chExt cx="3198915" cy="4580908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 rot="5400000">
            <a:off x="4372273" y="4931984"/>
            <a:ext cx="2399186" cy="3435681"/>
            <a:chOff x="0" y="0"/>
            <a:chExt cx="3198915" cy="458090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 rot="5400000">
            <a:off x="4372273" y="7498558"/>
            <a:ext cx="2399186" cy="3435681"/>
            <a:chOff x="0" y="0"/>
            <a:chExt cx="3198915" cy="458090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" name="Group 22"/>
          <p:cNvGrpSpPr/>
          <p:nvPr/>
        </p:nvGrpSpPr>
        <p:grpSpPr>
          <a:xfrm rot="5400000">
            <a:off x="814117" y="-201564"/>
            <a:ext cx="2399186" cy="3435681"/>
            <a:chOff x="0" y="0"/>
            <a:chExt cx="3198915" cy="4580908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" name="Group 27"/>
          <p:cNvGrpSpPr/>
          <p:nvPr/>
        </p:nvGrpSpPr>
        <p:grpSpPr>
          <a:xfrm rot="5400000">
            <a:off x="814117" y="2365806"/>
            <a:ext cx="2399186" cy="3435681"/>
            <a:chOff x="0" y="0"/>
            <a:chExt cx="3198915" cy="4580908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2" name="Group 32"/>
          <p:cNvGrpSpPr/>
          <p:nvPr/>
        </p:nvGrpSpPr>
        <p:grpSpPr>
          <a:xfrm rot="5400000">
            <a:off x="814117" y="4952235"/>
            <a:ext cx="2399186" cy="3435681"/>
            <a:chOff x="0" y="0"/>
            <a:chExt cx="3198915" cy="4580908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 rot="5400000">
            <a:off x="814117" y="7519605"/>
            <a:ext cx="2399186" cy="3435681"/>
            <a:chOff x="0" y="0"/>
            <a:chExt cx="3198915" cy="4580908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" name="TextBox 42"/>
          <p:cNvSpPr txBox="1"/>
          <p:nvPr/>
        </p:nvSpPr>
        <p:spPr>
          <a:xfrm>
            <a:off x="4161483" y="717900"/>
            <a:ext cx="2820766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במילה אחת: מהי ארוחת הבוקר שלך?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26045" y="717900"/>
            <a:ext cx="2820766" cy="1291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למה הייתה מנוצלת שעה נוספת בבוקר שלך?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161483" y="3237826"/>
            <a:ext cx="282076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המקום האהוב עליך בעולם?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27317" y="3284691"/>
            <a:ext cx="2896776" cy="17273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אם היה אפשר לאכול רק סוג אחד של אוכל במשך שנה, איזה אוכל זה היה?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161483" y="5824255"/>
            <a:ext cx="2820766" cy="1234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הדבר הכי חשוב שלמדת על עצמך בשנים האחרונות?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603327" y="5826164"/>
            <a:ext cx="2820766" cy="1744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אם היה אפשר לבחור לעסוק בכל מקצוע, איזה מקצוע היה הבחירה שלך?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161483" y="8411392"/>
            <a:ext cx="2820766" cy="1653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עסק היית רוצה להקים אם הייתה לך כמות כסף בלתי מוגבלת?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26045" y="8412593"/>
            <a:ext cx="2820766" cy="1234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חפץ לא שימושי יש לך שלעולם לא ייזרק?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4372273" y="-222610"/>
            <a:ext cx="2399186" cy="3435681"/>
            <a:chOff x="0" y="0"/>
            <a:chExt cx="3198915" cy="4580908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7"/>
          <p:cNvGrpSpPr/>
          <p:nvPr/>
        </p:nvGrpSpPr>
        <p:grpSpPr>
          <a:xfrm rot="5400000">
            <a:off x="4372273" y="2344759"/>
            <a:ext cx="2399186" cy="3435681"/>
            <a:chOff x="0" y="0"/>
            <a:chExt cx="3198915" cy="4580908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 rot="5400000">
            <a:off x="4372273" y="4931984"/>
            <a:ext cx="2399186" cy="3435681"/>
            <a:chOff x="0" y="0"/>
            <a:chExt cx="3198915" cy="458090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 rot="5400000">
            <a:off x="4372273" y="7498558"/>
            <a:ext cx="2399186" cy="3435681"/>
            <a:chOff x="0" y="0"/>
            <a:chExt cx="3198915" cy="458090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" name="Group 22"/>
          <p:cNvGrpSpPr/>
          <p:nvPr/>
        </p:nvGrpSpPr>
        <p:grpSpPr>
          <a:xfrm rot="5400000">
            <a:off x="814117" y="-201564"/>
            <a:ext cx="2399186" cy="3435681"/>
            <a:chOff x="0" y="0"/>
            <a:chExt cx="3198915" cy="4580908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" name="Group 27"/>
          <p:cNvGrpSpPr/>
          <p:nvPr/>
        </p:nvGrpSpPr>
        <p:grpSpPr>
          <a:xfrm rot="5400000">
            <a:off x="814117" y="2365806"/>
            <a:ext cx="2399186" cy="3435681"/>
            <a:chOff x="0" y="0"/>
            <a:chExt cx="3198915" cy="4580908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2" name="Group 32"/>
          <p:cNvGrpSpPr/>
          <p:nvPr/>
        </p:nvGrpSpPr>
        <p:grpSpPr>
          <a:xfrm rot="5400000">
            <a:off x="814117" y="4952235"/>
            <a:ext cx="2399186" cy="3435681"/>
            <a:chOff x="0" y="0"/>
            <a:chExt cx="3198915" cy="4580908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 rot="5400000">
            <a:off x="814117" y="7519605"/>
            <a:ext cx="2399186" cy="3435681"/>
            <a:chOff x="0" y="0"/>
            <a:chExt cx="3198915" cy="4580908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" name="TextBox 42"/>
          <p:cNvSpPr txBox="1"/>
          <p:nvPr/>
        </p:nvSpPr>
        <p:spPr>
          <a:xfrm>
            <a:off x="4161483" y="717900"/>
            <a:ext cx="2820766" cy="1234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הדבר הראשון שהיית עושה אילו זכית במיליון שקלים?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26045" y="717900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איזו מטלת בית היית רוצה שתיעשה מעצמה?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161483" y="3237826"/>
            <a:ext cx="282076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איזו שפה היית רוצה לדעת באופן שוטף?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27317" y="3284691"/>
            <a:ext cx="289677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מהו </a:t>
            </a:r>
            <a:r>
              <a:rPr lang="he-IL" sz="2399" dirty="0" err="1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האימוג’י</a:t>
            </a: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 האהוב עליך ולמה?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161483" y="5824255"/>
            <a:ext cx="2820766" cy="1308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כלי רכב מאפיין אותך בתפקידך הניהולי ולמה?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603327" y="5826164"/>
            <a:ext cx="282076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כישרון מבוזבז יש לך?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036073" y="8411392"/>
            <a:ext cx="2946177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איזו הופעה או הצגה זכורה לך במיוחד ולמה?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26045" y="8412593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אילו יכולת לחוקק חוק,  מה הוא היה?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4372273" y="-222610"/>
            <a:ext cx="2399186" cy="3435681"/>
            <a:chOff x="0" y="0"/>
            <a:chExt cx="3198915" cy="4580908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7"/>
          <p:cNvGrpSpPr/>
          <p:nvPr/>
        </p:nvGrpSpPr>
        <p:grpSpPr>
          <a:xfrm rot="5400000">
            <a:off x="4372273" y="2344759"/>
            <a:ext cx="2399186" cy="3435681"/>
            <a:chOff x="0" y="0"/>
            <a:chExt cx="3198915" cy="4580908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 rot="5400000">
            <a:off x="4372273" y="4931984"/>
            <a:ext cx="2399186" cy="3435681"/>
            <a:chOff x="0" y="0"/>
            <a:chExt cx="3198915" cy="458090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 rot="5400000">
            <a:off x="4372273" y="7498558"/>
            <a:ext cx="2399186" cy="3435681"/>
            <a:chOff x="0" y="0"/>
            <a:chExt cx="3198915" cy="458090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" name="Group 22"/>
          <p:cNvGrpSpPr/>
          <p:nvPr/>
        </p:nvGrpSpPr>
        <p:grpSpPr>
          <a:xfrm rot="5400000">
            <a:off x="814117" y="-201564"/>
            <a:ext cx="2399186" cy="3435681"/>
            <a:chOff x="0" y="0"/>
            <a:chExt cx="3198915" cy="4580908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" name="Group 27"/>
          <p:cNvGrpSpPr/>
          <p:nvPr/>
        </p:nvGrpSpPr>
        <p:grpSpPr>
          <a:xfrm rot="5400000">
            <a:off x="814117" y="2365806"/>
            <a:ext cx="2399186" cy="3435681"/>
            <a:chOff x="0" y="0"/>
            <a:chExt cx="3198915" cy="4580908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2" name="Group 32"/>
          <p:cNvGrpSpPr/>
          <p:nvPr/>
        </p:nvGrpSpPr>
        <p:grpSpPr>
          <a:xfrm rot="5400000">
            <a:off x="814117" y="4952235"/>
            <a:ext cx="2399186" cy="3435681"/>
            <a:chOff x="0" y="0"/>
            <a:chExt cx="3198915" cy="4580908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 rot="5400000">
            <a:off x="814117" y="7519605"/>
            <a:ext cx="2399186" cy="3435681"/>
            <a:chOff x="0" y="0"/>
            <a:chExt cx="3198915" cy="4580908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" name="TextBox 42"/>
          <p:cNvSpPr txBox="1"/>
          <p:nvPr/>
        </p:nvSpPr>
        <p:spPr>
          <a:xfrm>
            <a:off x="4047468" y="717900"/>
            <a:ext cx="2934781" cy="1744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הדבר המטורף, המשוגע, ההזוי, החריג, המשונה ביותר שעשית בחייך?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26045" y="717900"/>
            <a:ext cx="2820766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מקום בארץ אהוב עליך ביותר?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161483" y="3237826"/>
            <a:ext cx="282076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סרט ראית לאחרונה?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27317" y="3284691"/>
            <a:ext cx="2896776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דבר אחד חשוב כדאי שאדע עליך?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161483" y="5824255"/>
            <a:ext cx="2820766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כדאי שאשאל אותך?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603327" y="5826164"/>
            <a:ext cx="2820766" cy="1291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אם היו כותבים ספר על חייך, מה היה שמו של הספר?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161483" y="8411392"/>
            <a:ext cx="2820766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מהי חופשה בשבילך?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26045" y="8412593"/>
            <a:ext cx="282076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הדבר שהכי משמח אותך?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4315265" y="-201565"/>
            <a:ext cx="2399186" cy="3435681"/>
            <a:chOff x="0" y="0"/>
            <a:chExt cx="3198915" cy="4580908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7"/>
          <p:cNvGrpSpPr/>
          <p:nvPr/>
        </p:nvGrpSpPr>
        <p:grpSpPr>
          <a:xfrm rot="5400000">
            <a:off x="4372273" y="2344759"/>
            <a:ext cx="2399186" cy="3435681"/>
            <a:chOff x="0" y="0"/>
            <a:chExt cx="3198915" cy="4580908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 rot="5400000">
            <a:off x="4391375" y="4903312"/>
            <a:ext cx="2399186" cy="3435681"/>
            <a:chOff x="0" y="0"/>
            <a:chExt cx="3198915" cy="458090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 rot="5400000">
            <a:off x="4372273" y="7498558"/>
            <a:ext cx="2399186" cy="3435681"/>
            <a:chOff x="0" y="0"/>
            <a:chExt cx="3198915" cy="458090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" name="Group 22"/>
          <p:cNvGrpSpPr/>
          <p:nvPr/>
        </p:nvGrpSpPr>
        <p:grpSpPr>
          <a:xfrm rot="5400000">
            <a:off x="814117" y="-201564"/>
            <a:ext cx="2399186" cy="3435681"/>
            <a:chOff x="0" y="0"/>
            <a:chExt cx="3198915" cy="4580908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" name="Group 27"/>
          <p:cNvGrpSpPr/>
          <p:nvPr/>
        </p:nvGrpSpPr>
        <p:grpSpPr>
          <a:xfrm rot="5400000">
            <a:off x="814117" y="2365806"/>
            <a:ext cx="2399186" cy="3435681"/>
            <a:chOff x="0" y="0"/>
            <a:chExt cx="3198915" cy="4580908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2" name="Group 32"/>
          <p:cNvGrpSpPr/>
          <p:nvPr/>
        </p:nvGrpSpPr>
        <p:grpSpPr>
          <a:xfrm rot="5400000">
            <a:off x="814117" y="4952235"/>
            <a:ext cx="2399186" cy="3435681"/>
            <a:chOff x="0" y="0"/>
            <a:chExt cx="3198915" cy="4580908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7" name="Group 37"/>
          <p:cNvGrpSpPr/>
          <p:nvPr/>
        </p:nvGrpSpPr>
        <p:grpSpPr>
          <a:xfrm rot="5400000">
            <a:off x="814117" y="7519605"/>
            <a:ext cx="2399186" cy="3435681"/>
            <a:chOff x="0" y="0"/>
            <a:chExt cx="3198915" cy="4580908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3198915" cy="4580908"/>
              <a:chOff x="0" y="0"/>
              <a:chExt cx="1542992" cy="2209595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1542993" cy="2209595"/>
              </a:xfrm>
              <a:custGeom>
                <a:avLst/>
                <a:gdLst/>
                <a:ahLst/>
                <a:cxnLst/>
                <a:rect l="l" t="t" r="r" b="b"/>
                <a:pathLst>
                  <a:path w="1542993" h="2209595">
                    <a:moveTo>
                      <a:pt x="1418532" y="2209595"/>
                    </a:moveTo>
                    <a:lnTo>
                      <a:pt x="124460" y="2209595"/>
                    </a:lnTo>
                    <a:cubicBezTo>
                      <a:pt x="55880" y="2209595"/>
                      <a:pt x="0" y="2153715"/>
                      <a:pt x="0" y="2085135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18533" y="0"/>
                    </a:lnTo>
                    <a:cubicBezTo>
                      <a:pt x="1487112" y="0"/>
                      <a:pt x="1542993" y="55880"/>
                      <a:pt x="1542993" y="124460"/>
                    </a:cubicBezTo>
                    <a:lnTo>
                      <a:pt x="1542993" y="2085135"/>
                    </a:lnTo>
                    <a:cubicBezTo>
                      <a:pt x="1542993" y="2153715"/>
                      <a:pt x="1487112" y="2209595"/>
                      <a:pt x="1418533" y="2209595"/>
                    </a:cubicBezTo>
                    <a:close/>
                  </a:path>
                </a:pathLst>
              </a:custGeom>
              <a:solidFill>
                <a:srgbClr val="7F0000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139540" y="143816"/>
              <a:ext cx="2919835" cy="4293275"/>
              <a:chOff x="0" y="0"/>
              <a:chExt cx="1532172" cy="2252878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1532172" cy="2252879"/>
              </a:xfrm>
              <a:custGeom>
                <a:avLst/>
                <a:gdLst/>
                <a:ahLst/>
                <a:cxnLst/>
                <a:rect l="l" t="t" r="r" b="b"/>
                <a:pathLst>
                  <a:path w="1532172" h="2252879">
                    <a:moveTo>
                      <a:pt x="1407711" y="2252878"/>
                    </a:moveTo>
                    <a:lnTo>
                      <a:pt x="124460" y="2252878"/>
                    </a:lnTo>
                    <a:cubicBezTo>
                      <a:pt x="55880" y="2252878"/>
                      <a:pt x="0" y="2196998"/>
                      <a:pt x="0" y="2128418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07712" y="0"/>
                    </a:lnTo>
                    <a:cubicBezTo>
                      <a:pt x="1476292" y="0"/>
                      <a:pt x="1532172" y="55880"/>
                      <a:pt x="1532172" y="124460"/>
                    </a:cubicBezTo>
                    <a:lnTo>
                      <a:pt x="1532172" y="2128419"/>
                    </a:lnTo>
                    <a:cubicBezTo>
                      <a:pt x="1532172" y="2196998"/>
                      <a:pt x="1476292" y="2252879"/>
                      <a:pt x="1407712" y="225287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" name="TextBox 42"/>
          <p:cNvSpPr txBox="1"/>
          <p:nvPr/>
        </p:nvSpPr>
        <p:spPr>
          <a:xfrm>
            <a:off x="4047468" y="717900"/>
            <a:ext cx="2934781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דבר גורם לך להתרגש?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26045" y="717900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אפשר לשמוע על שמך?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161483" y="3237826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אבקש לשמוע ממך שיר בשפתך.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27317" y="3284691"/>
            <a:ext cx="2896776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איזה ספר ילדות אהבת במיוחד?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161483" y="5824255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 dirty="0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 תהיה דמותך בעוד כמה שנים?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603327" y="5826164"/>
            <a:ext cx="2820766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359"/>
              </a:lnSpc>
              <a:spcBef>
                <a:spcPct val="0"/>
              </a:spcBef>
            </a:pPr>
            <a:r>
              <a:rPr lang="he-IL" sz="23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  <a:rtl/>
              </a:rPr>
              <a:t>מהו התחביב שלך לשעות הפנאי?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251</Words>
  <Application>Microsoft Office PowerPoint</Application>
  <PresentationFormat>מותאם אישית</PresentationFormat>
  <Paragraphs>30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Alef</vt:lpstr>
      <vt:lpstr>Calibri</vt:lpstr>
      <vt:lpstr>Office Theme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כרטיסיות</dc:title>
  <dc:creator>אפרת חבה</dc:creator>
  <cp:lastModifiedBy>עידן גבריאלי</cp:lastModifiedBy>
  <cp:revision>6</cp:revision>
  <dcterms:created xsi:type="dcterms:W3CDTF">2006-08-16T00:00:00Z</dcterms:created>
  <dcterms:modified xsi:type="dcterms:W3CDTF">2025-02-11T07:24:21Z</dcterms:modified>
  <dc:identifier>DAGetEOVQU4</dc:identifier>
</cp:coreProperties>
</file>